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 snapToGrid="0">
      <p:cViewPr varScale="1">
        <p:scale>
          <a:sx n="134" d="100"/>
          <a:sy n="134" d="100"/>
        </p:scale>
        <p:origin x="9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e672f6c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e672f6c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672f6c8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e672f6c8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6b1aa805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6b1aa805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6b1aa805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6b1aa805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e672f6c8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e672f6c8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 rot="10800000" flipH="1">
            <a:off x="0" y="3093235"/>
            <a:ext cx="8458200" cy="7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4656667" y="1461909"/>
            <a:ext cx="40302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0" y="4406309"/>
            <a:ext cx="8686800" cy="51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100250" y="105949"/>
            <a:ext cx="8229600" cy="5769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Go to the LHS-Main Website: www.lisd.net/lhs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8" name="Google Shape;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50" y="752151"/>
            <a:ext cx="7708264" cy="43024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0"/>
          <p:cNvSpPr/>
          <p:nvPr/>
        </p:nvSpPr>
        <p:spPr>
          <a:xfrm>
            <a:off x="3539563" y="3949650"/>
            <a:ext cx="937500" cy="6729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20"/>
          <p:cNvSpPr txBox="1"/>
          <p:nvPr/>
        </p:nvSpPr>
        <p:spPr>
          <a:xfrm>
            <a:off x="269225" y="4622550"/>
            <a:ext cx="72426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Step 1: Login using your LISD username and password (Bottom of page)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20"/>
          <p:cNvSpPr/>
          <p:nvPr/>
        </p:nvSpPr>
        <p:spPr>
          <a:xfrm rot="10055683" flipH="1">
            <a:off x="1364863" y="4226838"/>
            <a:ext cx="2203650" cy="272976"/>
          </a:xfrm>
          <a:prstGeom prst="rightArrow">
            <a:avLst>
              <a:gd name="adj1" fmla="val 50000"/>
              <a:gd name="adj2" fmla="val 101198"/>
            </a:avLst>
          </a:prstGeom>
          <a:solidFill>
            <a:srgbClr val="FFFF00"/>
          </a:solidFill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00" y="304737"/>
            <a:ext cx="6864727" cy="38276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/>
          <p:nvPr/>
        </p:nvSpPr>
        <p:spPr>
          <a:xfrm>
            <a:off x="5092700" y="4322300"/>
            <a:ext cx="3517200" cy="6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Step 2: Click on “Teacher Directory”, find your name and click on it.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8" name="Google Shape;88;p21"/>
          <p:cNvSpPr/>
          <p:nvPr/>
        </p:nvSpPr>
        <p:spPr>
          <a:xfrm rot="-7507649">
            <a:off x="5677651" y="3573109"/>
            <a:ext cx="1320130" cy="265678"/>
          </a:xfrm>
          <a:prstGeom prst="rightArrow">
            <a:avLst>
              <a:gd name="adj1" fmla="val 50000"/>
              <a:gd name="adj2" fmla="val 42824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/>
        </p:nvSpPr>
        <p:spPr>
          <a:xfrm>
            <a:off x="5198175" y="4111375"/>
            <a:ext cx="3517200" cy="6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Step 3: Click on “Edit Page”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94" name="Google Shape;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75" y="396450"/>
            <a:ext cx="6487226" cy="3642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2"/>
          <p:cNvSpPr/>
          <p:nvPr/>
        </p:nvSpPr>
        <p:spPr>
          <a:xfrm rot="3347934" flipH="1">
            <a:off x="5740787" y="2075668"/>
            <a:ext cx="2724075" cy="797471"/>
          </a:xfrm>
          <a:prstGeom prst="rightArrow">
            <a:avLst>
              <a:gd name="adj1" fmla="val 13389"/>
              <a:gd name="adj2" fmla="val 42824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00" y="309700"/>
            <a:ext cx="7228126" cy="404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/>
          <p:cNvSpPr/>
          <p:nvPr/>
        </p:nvSpPr>
        <p:spPr>
          <a:xfrm rot="3347934" flipH="1">
            <a:off x="2601137" y="2692243"/>
            <a:ext cx="2724075" cy="797471"/>
          </a:xfrm>
          <a:prstGeom prst="rightArrow">
            <a:avLst>
              <a:gd name="adj1" fmla="val 13389"/>
              <a:gd name="adj2" fmla="val 42824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3"/>
          <p:cNvSpPr txBox="1"/>
          <p:nvPr/>
        </p:nvSpPr>
        <p:spPr>
          <a:xfrm>
            <a:off x="3413350" y="4265900"/>
            <a:ext cx="3675300" cy="768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Step 4: Hover over the apple until you see a green pencil and click on it.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LHS Teacher Website</a:t>
            </a:r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504825" y="1469075"/>
            <a:ext cx="2370900" cy="15663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Complete your About Me section, add an appropriate photo of yourself, and update the “details” tab. Be sure to click save when you are done! 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275" y="1460500"/>
            <a:ext cx="5678525" cy="35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/>
          <p:nvPr/>
        </p:nvSpPr>
        <p:spPr>
          <a:xfrm>
            <a:off x="492975" y="3076875"/>
            <a:ext cx="2323200" cy="100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***For any website questions please contact Lauren Johnson or Allison Stamey.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1" name="Google Shape;111;p24"/>
          <p:cNvSpPr txBox="1"/>
          <p:nvPr/>
        </p:nvSpPr>
        <p:spPr>
          <a:xfrm>
            <a:off x="492975" y="4119775"/>
            <a:ext cx="2323200" cy="84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For access or questions regarding athletics or club/activities pages please contact Lauren Johnson or Allison Stamey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12" name="Google Shape;112;p24"/>
          <p:cNvSpPr txBox="1"/>
          <p:nvPr/>
        </p:nvSpPr>
        <p:spPr>
          <a:xfrm>
            <a:off x="5962800" y="3441375"/>
            <a:ext cx="2724000" cy="1566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Your “About Me” section should include at least the following items: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Subject Taught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Conference Time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Tutorial Times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About Me Section containing a couple sentence introducing yourself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Macintosh PowerPoint</Application>
  <PresentationFormat>On-screen Show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Simple Light</vt:lpstr>
      <vt:lpstr>Modern</vt:lpstr>
      <vt:lpstr>PowerPoint Presentation</vt:lpstr>
      <vt:lpstr>PowerPoint Presentation</vt:lpstr>
      <vt:lpstr>PowerPoint Presentation</vt:lpstr>
      <vt:lpstr>PowerPoint Presentation</vt:lpstr>
      <vt:lpstr>LHS Teacher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Stamey, Allison</cp:lastModifiedBy>
  <cp:revision>1</cp:revision>
  <dcterms:modified xsi:type="dcterms:W3CDTF">2020-08-02T17:34:22Z</dcterms:modified>
</cp:coreProperties>
</file>